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8406"/>
    <p:restoredTop sz="94761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3239"/>
        <p:guide pos="575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slide" Target="slides/slide24.xml"  /><Relationship Id="rId26" Type="http://schemas.openxmlformats.org/officeDocument/2006/relationships/slide" Target="slides/slide25.xml"  /><Relationship Id="rId27" Type="http://schemas.openxmlformats.org/officeDocument/2006/relationships/slide" Target="slides/slide26.xml"  /><Relationship Id="rId28" Type="http://schemas.openxmlformats.org/officeDocument/2006/relationships/slide" Target="slides/slide27.xml"  /><Relationship Id="rId29" Type="http://schemas.openxmlformats.org/officeDocument/2006/relationships/slide" Target="slides/slide28.xml"  /><Relationship Id="rId3" Type="http://schemas.openxmlformats.org/officeDocument/2006/relationships/slide" Target="slides/slide2.xml"  /><Relationship Id="rId30" Type="http://schemas.openxmlformats.org/officeDocument/2006/relationships/slide" Target="slides/slide29.xml"  /><Relationship Id="rId31" Type="http://schemas.openxmlformats.org/officeDocument/2006/relationships/slide" Target="slides/slide30.xml"  /><Relationship Id="rId32" Type="http://schemas.openxmlformats.org/officeDocument/2006/relationships/slide" Target="slides/slide31.xml"  /><Relationship Id="rId33" Type="http://schemas.openxmlformats.org/officeDocument/2006/relationships/slide" Target="slides/slide32.xml"  /><Relationship Id="rId34" Type="http://schemas.openxmlformats.org/officeDocument/2006/relationships/slide" Target="slides/slide33.xml"  /><Relationship Id="rId35" Type="http://schemas.openxmlformats.org/officeDocument/2006/relationships/slide" Target="slides/slide34.xml"  /><Relationship Id="rId36" Type="http://schemas.openxmlformats.org/officeDocument/2006/relationships/slide" Target="slides/slide35.xml"  /><Relationship Id="rId37" Type="http://schemas.openxmlformats.org/officeDocument/2006/relationships/slide" Target="slides/slide36.xml"  /><Relationship Id="rId38" Type="http://schemas.openxmlformats.org/officeDocument/2006/relationships/slide" Target="slides/slide37.xml"  /><Relationship Id="rId39" Type="http://schemas.openxmlformats.org/officeDocument/2006/relationships/slide" Target="slides/slide38.xml"  /><Relationship Id="rId4" Type="http://schemas.openxmlformats.org/officeDocument/2006/relationships/slide" Target="slides/slide3.xml"  /><Relationship Id="rId40" Type="http://schemas.openxmlformats.org/officeDocument/2006/relationships/slide" Target="slides/slide39.xml"  /><Relationship Id="rId41" Type="http://schemas.openxmlformats.org/officeDocument/2006/relationships/slide" Target="slides/slide40.xml"  /><Relationship Id="rId42" Type="http://schemas.openxmlformats.org/officeDocument/2006/relationships/presProps" Target="presProps.xml"  /><Relationship Id="rId43" Type="http://schemas.openxmlformats.org/officeDocument/2006/relationships/viewProps" Target="viewProps.xml"  /><Relationship Id="rId44" Type="http://schemas.openxmlformats.org/officeDocument/2006/relationships/theme" Target="theme/theme1.xml"  /><Relationship Id="rId45" Type="http://schemas.openxmlformats.org/officeDocument/2006/relationships/tableStyles" Target="tableStyles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11/30/2021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9.xml"  /><Relationship Id="rId11" Type="http://schemas.openxmlformats.org/officeDocument/2006/relationships/slideLayout" Target="../slideLayouts/slideLayout10.xml"  /><Relationship Id="rId12" Type="http://schemas.openxmlformats.org/officeDocument/2006/relationships/slideLayout" Target="../slideLayouts/slideLayout11.xml"  /><Relationship Id="rId2" Type="http://schemas.openxmlformats.org/officeDocument/2006/relationships/theme" Target="../theme/theme1.xml"  /><Relationship Id="rId3" Type="http://schemas.openxmlformats.org/officeDocument/2006/relationships/slideLayout" Target="../slideLayouts/slideLayout2.xml"  /><Relationship Id="rId4" Type="http://schemas.openxmlformats.org/officeDocument/2006/relationships/slideLayout" Target="../slideLayouts/slideLayout3.xml"  /><Relationship Id="rId5" Type="http://schemas.openxmlformats.org/officeDocument/2006/relationships/slideLayout" Target="../slideLayouts/slideLayout4.xml"  /><Relationship Id="rId6" Type="http://schemas.openxmlformats.org/officeDocument/2006/relationships/slideLayout" Target="../slideLayouts/slideLayout5.xml"  /><Relationship Id="rId7" Type="http://schemas.openxmlformats.org/officeDocument/2006/relationships/slideLayout" Target="../slideLayouts/slideLayout6.xml"  /><Relationship Id="rId8" Type="http://schemas.openxmlformats.org/officeDocument/2006/relationships/slideLayout" Target="../slideLayouts/slideLayout7.xml"  /><Relationship Id="rId9" Type="http://schemas.openxmlformats.org/officeDocument/2006/relationships/slideLayout" Target="../slideLayouts/slideLayout8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9.png"  /><Relationship Id="rId11" Type="http://schemas.openxmlformats.org/officeDocument/2006/relationships/image" Target="../media/image10.png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5.png"  /><Relationship Id="rId7" Type="http://schemas.openxmlformats.org/officeDocument/2006/relationships/image" Target="../media/image6.png"  /><Relationship Id="rId8" Type="http://schemas.openxmlformats.org/officeDocument/2006/relationships/image" Target="../media/image7.png"  /><Relationship Id="rId9" Type="http://schemas.openxmlformats.org/officeDocument/2006/relationships/image" Target="../media/image8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75.png"  /><Relationship Id="rId6" Type="http://schemas.openxmlformats.org/officeDocument/2006/relationships/image" Target="../media/image76.png"  /><Relationship Id="rId7" Type="http://schemas.openxmlformats.org/officeDocument/2006/relationships/image" Target="../media/image77.png"  /><Relationship Id="rId8" Type="http://schemas.openxmlformats.org/officeDocument/2006/relationships/image" Target="../media/image7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79.png"  /><Relationship Id="rId6" Type="http://schemas.openxmlformats.org/officeDocument/2006/relationships/image" Target="../media/image80.png"  /><Relationship Id="rId7" Type="http://schemas.openxmlformats.org/officeDocument/2006/relationships/image" Target="../media/image81.png"  /><Relationship Id="rId8" Type="http://schemas.openxmlformats.org/officeDocument/2006/relationships/image" Target="../media/image82.png"  /><Relationship Id="rId9" Type="http://schemas.openxmlformats.org/officeDocument/2006/relationships/image" Target="../media/image83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9.png"  /><Relationship Id="rId11" Type="http://schemas.openxmlformats.org/officeDocument/2006/relationships/image" Target="../media/image90.png"  /><Relationship Id="rId12" Type="http://schemas.openxmlformats.org/officeDocument/2006/relationships/image" Target="../media/image91.png"  /><Relationship Id="rId13" Type="http://schemas.openxmlformats.org/officeDocument/2006/relationships/image" Target="../media/image92.png"  /><Relationship Id="rId14" Type="http://schemas.openxmlformats.org/officeDocument/2006/relationships/image" Target="../media/image93.png"  /><Relationship Id="rId15" Type="http://schemas.openxmlformats.org/officeDocument/2006/relationships/image" Target="../media/image94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84.png"  /><Relationship Id="rId6" Type="http://schemas.openxmlformats.org/officeDocument/2006/relationships/image" Target="../media/image85.png"  /><Relationship Id="rId7" Type="http://schemas.openxmlformats.org/officeDocument/2006/relationships/image" Target="../media/image86.png"  /><Relationship Id="rId8" Type="http://schemas.openxmlformats.org/officeDocument/2006/relationships/image" Target="../media/image87.png"  /><Relationship Id="rId9" Type="http://schemas.openxmlformats.org/officeDocument/2006/relationships/image" Target="../media/image8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95.png"  /><Relationship Id="rId6" Type="http://schemas.openxmlformats.org/officeDocument/2006/relationships/image" Target="../media/image96.png"  /><Relationship Id="rId7" Type="http://schemas.openxmlformats.org/officeDocument/2006/relationships/image" Target="../media/image97.png"  /><Relationship Id="rId8" Type="http://schemas.openxmlformats.org/officeDocument/2006/relationships/image" Target="../media/image98.png"  /><Relationship Id="rId9" Type="http://schemas.openxmlformats.org/officeDocument/2006/relationships/image" Target="../media/image9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05.png"  /><Relationship Id="rId11" Type="http://schemas.openxmlformats.org/officeDocument/2006/relationships/image" Target="../media/image106.png"  /><Relationship Id="rId12" Type="http://schemas.openxmlformats.org/officeDocument/2006/relationships/image" Target="../media/image107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100.png"  /><Relationship Id="rId6" Type="http://schemas.openxmlformats.org/officeDocument/2006/relationships/image" Target="../media/image101.png"  /><Relationship Id="rId7" Type="http://schemas.openxmlformats.org/officeDocument/2006/relationships/image" Target="../media/image102.png"  /><Relationship Id="rId8" Type="http://schemas.openxmlformats.org/officeDocument/2006/relationships/image" Target="../media/image103.png"  /><Relationship Id="rId9" Type="http://schemas.openxmlformats.org/officeDocument/2006/relationships/image" Target="../media/image104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12.png"  /><Relationship Id="rId11" Type="http://schemas.openxmlformats.org/officeDocument/2006/relationships/image" Target="../media/image113.png"  /><Relationship Id="rId12" Type="http://schemas.openxmlformats.org/officeDocument/2006/relationships/image" Target="../media/image114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108.png"  /><Relationship Id="rId6" Type="http://schemas.openxmlformats.org/officeDocument/2006/relationships/image" Target="../media/image109.png"  /><Relationship Id="rId7" Type="http://schemas.openxmlformats.org/officeDocument/2006/relationships/image" Target="../media/image110.png"  /><Relationship Id="rId8" Type="http://schemas.openxmlformats.org/officeDocument/2006/relationships/image" Target="../media/image103.png"  /><Relationship Id="rId9" Type="http://schemas.openxmlformats.org/officeDocument/2006/relationships/image" Target="../media/image11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5.png"  /><Relationship Id="rId3" Type="http://schemas.openxmlformats.org/officeDocument/2006/relationships/image" Target="../media/image116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23.png"  /><Relationship Id="rId11" Type="http://schemas.openxmlformats.org/officeDocument/2006/relationships/image" Target="../media/image124.png"  /><Relationship Id="rId12" Type="http://schemas.openxmlformats.org/officeDocument/2006/relationships/image" Target="../media/image125.png"  /><Relationship Id="rId13" Type="http://schemas.openxmlformats.org/officeDocument/2006/relationships/image" Target="../media/image126.png"  /><Relationship Id="rId14" Type="http://schemas.openxmlformats.org/officeDocument/2006/relationships/image" Target="../media/image127.png"  /><Relationship Id="rId15" Type="http://schemas.openxmlformats.org/officeDocument/2006/relationships/image" Target="../media/image128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17.png"  /><Relationship Id="rId5" Type="http://schemas.openxmlformats.org/officeDocument/2006/relationships/image" Target="../media/image118.png"  /><Relationship Id="rId6" Type="http://schemas.openxmlformats.org/officeDocument/2006/relationships/image" Target="../media/image119.png"  /><Relationship Id="rId7" Type="http://schemas.openxmlformats.org/officeDocument/2006/relationships/image" Target="../media/image120.png"  /><Relationship Id="rId8" Type="http://schemas.openxmlformats.org/officeDocument/2006/relationships/image" Target="../media/image121.png"  /><Relationship Id="rId9" Type="http://schemas.openxmlformats.org/officeDocument/2006/relationships/image" Target="../media/image12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34.png"  /><Relationship Id="rId11" Type="http://schemas.openxmlformats.org/officeDocument/2006/relationships/image" Target="../media/image135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17.png"  /><Relationship Id="rId5" Type="http://schemas.openxmlformats.org/officeDocument/2006/relationships/image" Target="../media/image129.png"  /><Relationship Id="rId6" Type="http://schemas.openxmlformats.org/officeDocument/2006/relationships/image" Target="../media/image130.png"  /><Relationship Id="rId7" Type="http://schemas.openxmlformats.org/officeDocument/2006/relationships/image" Target="../media/image131.png"  /><Relationship Id="rId8" Type="http://schemas.openxmlformats.org/officeDocument/2006/relationships/image" Target="../media/image132.png"  /><Relationship Id="rId9" Type="http://schemas.openxmlformats.org/officeDocument/2006/relationships/image" Target="../media/image133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17.png"  /><Relationship Id="rId5" Type="http://schemas.openxmlformats.org/officeDocument/2006/relationships/image" Target="../media/image136.png"  /><Relationship Id="rId6" Type="http://schemas.openxmlformats.org/officeDocument/2006/relationships/image" Target="../media/image130.png"  /><Relationship Id="rId7" Type="http://schemas.openxmlformats.org/officeDocument/2006/relationships/image" Target="../media/image137.png"  /><Relationship Id="rId8" Type="http://schemas.openxmlformats.org/officeDocument/2006/relationships/image" Target="../media/image138.png"  /><Relationship Id="rId9" Type="http://schemas.openxmlformats.org/officeDocument/2006/relationships/image" Target="../media/image139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Relationship Id="rId6" Type="http://schemas.openxmlformats.org/officeDocument/2006/relationships/image" Target="../media/image15.png"  /><Relationship Id="rId7" Type="http://schemas.openxmlformats.org/officeDocument/2006/relationships/image" Target="../media/image16.png"  /><Relationship Id="rId8" Type="http://schemas.openxmlformats.org/officeDocument/2006/relationships/image" Target="../media/image17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40.png"  /><Relationship Id="rId3" Type="http://schemas.openxmlformats.org/officeDocument/2006/relationships/image" Target="../media/image1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42.png"  /><Relationship Id="rId5" Type="http://schemas.openxmlformats.org/officeDocument/2006/relationships/image" Target="../media/image143.png"  /><Relationship Id="rId6" Type="http://schemas.openxmlformats.org/officeDocument/2006/relationships/image" Target="../media/image144.png"  /><Relationship Id="rId7" Type="http://schemas.openxmlformats.org/officeDocument/2006/relationships/image" Target="../media/image145.png"  /><Relationship Id="rId8" Type="http://schemas.openxmlformats.org/officeDocument/2006/relationships/image" Target="../media/image146.png"  /><Relationship Id="rId9" Type="http://schemas.openxmlformats.org/officeDocument/2006/relationships/image" Target="../media/image147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42.png"  /><Relationship Id="rId5" Type="http://schemas.openxmlformats.org/officeDocument/2006/relationships/image" Target="../media/image148.png"  /><Relationship Id="rId6" Type="http://schemas.openxmlformats.org/officeDocument/2006/relationships/image" Target="../media/image149.png"  /><Relationship Id="rId7" Type="http://schemas.openxmlformats.org/officeDocument/2006/relationships/image" Target="../media/image150.png"  /><Relationship Id="rId8" Type="http://schemas.openxmlformats.org/officeDocument/2006/relationships/image" Target="../media/image151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52.png"  /><Relationship Id="rId5" Type="http://schemas.openxmlformats.org/officeDocument/2006/relationships/image" Target="../media/image153.png"  /><Relationship Id="rId6" Type="http://schemas.openxmlformats.org/officeDocument/2006/relationships/image" Target="../media/image154.png"  /><Relationship Id="rId7" Type="http://schemas.openxmlformats.org/officeDocument/2006/relationships/image" Target="../media/image155.png"  /><Relationship Id="rId8" Type="http://schemas.openxmlformats.org/officeDocument/2006/relationships/image" Target="../media/image142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56.png"  /><Relationship Id="rId5" Type="http://schemas.openxmlformats.org/officeDocument/2006/relationships/image" Target="../media/image157.png"  /><Relationship Id="rId6" Type="http://schemas.openxmlformats.org/officeDocument/2006/relationships/image" Target="../media/image158.png"  /><Relationship Id="rId7" Type="http://schemas.openxmlformats.org/officeDocument/2006/relationships/image" Target="../media/image159.png"  /><Relationship Id="rId8" Type="http://schemas.openxmlformats.org/officeDocument/2006/relationships/image" Target="../media/image142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60.png"  /><Relationship Id="rId5" Type="http://schemas.openxmlformats.org/officeDocument/2006/relationships/image" Target="../media/image161.png"  /><Relationship Id="rId6" Type="http://schemas.openxmlformats.org/officeDocument/2006/relationships/image" Target="../media/image162.png"  /><Relationship Id="rId7" Type="http://schemas.openxmlformats.org/officeDocument/2006/relationships/image" Target="../media/image163.png"  /><Relationship Id="rId8" Type="http://schemas.openxmlformats.org/officeDocument/2006/relationships/image" Target="../media/image1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64.png"  /><Relationship Id="rId5" Type="http://schemas.openxmlformats.org/officeDocument/2006/relationships/image" Target="../media/image165.png"  /><Relationship Id="rId6" Type="http://schemas.openxmlformats.org/officeDocument/2006/relationships/image" Target="../media/image166.png"  /><Relationship Id="rId7" Type="http://schemas.openxmlformats.org/officeDocument/2006/relationships/image" Target="../media/image167.png"  /><Relationship Id="rId8" Type="http://schemas.openxmlformats.org/officeDocument/2006/relationships/image" Target="../media/image168.png"  /><Relationship Id="rId9" Type="http://schemas.openxmlformats.org/officeDocument/2006/relationships/image" Target="../media/image142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69.png"  /><Relationship Id="rId5" Type="http://schemas.openxmlformats.org/officeDocument/2006/relationships/image" Target="../media/image170.png"  /><Relationship Id="rId6" Type="http://schemas.openxmlformats.org/officeDocument/2006/relationships/image" Target="../media/image171.png"  /><Relationship Id="rId7" Type="http://schemas.openxmlformats.org/officeDocument/2006/relationships/image" Target="../media/image172.png"  /><Relationship Id="rId8" Type="http://schemas.openxmlformats.org/officeDocument/2006/relationships/image" Target="../media/image14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73.png"  /><Relationship Id="rId5" Type="http://schemas.openxmlformats.org/officeDocument/2006/relationships/image" Target="../media/image174.png"  /><Relationship Id="rId6" Type="http://schemas.openxmlformats.org/officeDocument/2006/relationships/image" Target="../media/image175.png"  /><Relationship Id="rId7" Type="http://schemas.openxmlformats.org/officeDocument/2006/relationships/image" Target="../media/image176.png"  /><Relationship Id="rId8" Type="http://schemas.openxmlformats.org/officeDocument/2006/relationships/image" Target="../media/image142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77.png"  /><Relationship Id="rId5" Type="http://schemas.openxmlformats.org/officeDocument/2006/relationships/image" Target="../media/image178.png"  /><Relationship Id="rId6" Type="http://schemas.openxmlformats.org/officeDocument/2006/relationships/image" Target="../media/image179.png"  /><Relationship Id="rId7" Type="http://schemas.openxmlformats.org/officeDocument/2006/relationships/image" Target="../media/image180.png"  /><Relationship Id="rId8" Type="http://schemas.openxmlformats.org/officeDocument/2006/relationships/image" Target="../media/image14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81.png"  /><Relationship Id="rId5" Type="http://schemas.openxmlformats.org/officeDocument/2006/relationships/image" Target="../media/image182.png"  /><Relationship Id="rId6" Type="http://schemas.openxmlformats.org/officeDocument/2006/relationships/image" Target="../media/image183.png"  /><Relationship Id="rId7" Type="http://schemas.openxmlformats.org/officeDocument/2006/relationships/image" Target="../media/image184.png"  /><Relationship Id="rId8" Type="http://schemas.openxmlformats.org/officeDocument/2006/relationships/image" Target="../media/image142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85.png"  /><Relationship Id="rId5" Type="http://schemas.openxmlformats.org/officeDocument/2006/relationships/image" Target="../media/image186.png"  /><Relationship Id="rId6" Type="http://schemas.openxmlformats.org/officeDocument/2006/relationships/image" Target="../media/image166.png"  /><Relationship Id="rId7" Type="http://schemas.openxmlformats.org/officeDocument/2006/relationships/image" Target="../media/image187.png"  /><Relationship Id="rId8" Type="http://schemas.openxmlformats.org/officeDocument/2006/relationships/image" Target="../media/image142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94.png"  /><Relationship Id="rId11" Type="http://schemas.openxmlformats.org/officeDocument/2006/relationships/image" Target="../media/image195.png"  /><Relationship Id="rId12" Type="http://schemas.openxmlformats.org/officeDocument/2006/relationships/image" Target="../media/image196.png"  /><Relationship Id="rId13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88.png"  /><Relationship Id="rId5" Type="http://schemas.openxmlformats.org/officeDocument/2006/relationships/image" Target="../media/image189.png"  /><Relationship Id="rId6" Type="http://schemas.openxmlformats.org/officeDocument/2006/relationships/image" Target="../media/image190.png"  /><Relationship Id="rId7" Type="http://schemas.openxmlformats.org/officeDocument/2006/relationships/image" Target="../media/image191.png"  /><Relationship Id="rId8" Type="http://schemas.openxmlformats.org/officeDocument/2006/relationships/image" Target="../media/image192.png"  /><Relationship Id="rId9" Type="http://schemas.openxmlformats.org/officeDocument/2006/relationships/image" Target="../media/image193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2.png"  /><Relationship Id="rId11" Type="http://schemas.openxmlformats.org/officeDocument/2006/relationships/image" Target="../media/image203.png"  /><Relationship Id="rId12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197.png"  /><Relationship Id="rId5" Type="http://schemas.openxmlformats.org/officeDocument/2006/relationships/image" Target="../media/image198.png"  /><Relationship Id="rId6" Type="http://schemas.openxmlformats.org/officeDocument/2006/relationships/image" Target="../media/image199.png"  /><Relationship Id="rId7" Type="http://schemas.openxmlformats.org/officeDocument/2006/relationships/image" Target="../media/image200.png"  /><Relationship Id="rId8" Type="http://schemas.openxmlformats.org/officeDocument/2006/relationships/image" Target="../media/image201.png"  /><Relationship Id="rId9" Type="http://schemas.openxmlformats.org/officeDocument/2006/relationships/image" Target="../media/image19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08.png"  /><Relationship Id="rId11" Type="http://schemas.openxmlformats.org/officeDocument/2006/relationships/image" Target="../media/image209.png"  /><Relationship Id="rId12" Type="http://schemas.openxmlformats.org/officeDocument/2006/relationships/image" Target="../media/image210.png"  /><Relationship Id="rId13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04.png"  /><Relationship Id="rId5" Type="http://schemas.openxmlformats.org/officeDocument/2006/relationships/image" Target="../media/image205.png"  /><Relationship Id="rId6" Type="http://schemas.openxmlformats.org/officeDocument/2006/relationships/image" Target="../media/image199.png"  /><Relationship Id="rId7" Type="http://schemas.openxmlformats.org/officeDocument/2006/relationships/image" Target="../media/image206.png"  /><Relationship Id="rId8" Type="http://schemas.openxmlformats.org/officeDocument/2006/relationships/image" Target="../media/image196.png"  /><Relationship Id="rId9" Type="http://schemas.openxmlformats.org/officeDocument/2006/relationships/image" Target="../media/image20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11.png"  /><Relationship Id="rId5" Type="http://schemas.openxmlformats.org/officeDocument/2006/relationships/image" Target="../media/image212.png"  /><Relationship Id="rId6" Type="http://schemas.openxmlformats.org/officeDocument/2006/relationships/image" Target="../media/image213.png"  /><Relationship Id="rId7" Type="http://schemas.openxmlformats.org/officeDocument/2006/relationships/image" Target="../media/image214.png"  /><Relationship Id="rId8" Type="http://schemas.openxmlformats.org/officeDocument/2006/relationships/image" Target="../media/image215.png"  /><Relationship Id="rId9" Type="http://schemas.openxmlformats.org/officeDocument/2006/relationships/image" Target="../media/image142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16.png"  /><Relationship Id="rId5" Type="http://schemas.openxmlformats.org/officeDocument/2006/relationships/image" Target="../media/image217.png"  /><Relationship Id="rId6" Type="http://schemas.openxmlformats.org/officeDocument/2006/relationships/image" Target="../media/image218.png"  /><Relationship Id="rId7" Type="http://schemas.openxmlformats.org/officeDocument/2006/relationships/image" Target="../media/image219.png"  /><Relationship Id="rId8" Type="http://schemas.openxmlformats.org/officeDocument/2006/relationships/image" Target="../media/image220.png"  /><Relationship Id="rId9" Type="http://schemas.openxmlformats.org/officeDocument/2006/relationships/image" Target="../media/image221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27.png"  /><Relationship Id="rId11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2.png"  /><Relationship Id="rId5" Type="http://schemas.openxmlformats.org/officeDocument/2006/relationships/image" Target="../media/image223.png"  /><Relationship Id="rId6" Type="http://schemas.openxmlformats.org/officeDocument/2006/relationships/image" Target="../media/image224.png"  /><Relationship Id="rId7" Type="http://schemas.openxmlformats.org/officeDocument/2006/relationships/image" Target="../media/image220.png"  /><Relationship Id="rId8" Type="http://schemas.openxmlformats.org/officeDocument/2006/relationships/image" Target="../media/image225.png"  /><Relationship Id="rId9" Type="http://schemas.openxmlformats.org/officeDocument/2006/relationships/image" Target="../media/image226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33.png"  /><Relationship Id="rId11" Type="http://schemas.openxmlformats.org/officeDocument/2006/relationships/image" Target="../media/image234.png"  /><Relationship Id="rId12" Type="http://schemas.openxmlformats.org/officeDocument/2006/relationships/image" Target="../media/image199.png"  /><Relationship Id="rId13" Type="http://schemas.openxmlformats.org/officeDocument/2006/relationships/image" Target="../media/image235.png"  /><Relationship Id="rId14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8.png"  /><Relationship Id="rId5" Type="http://schemas.openxmlformats.org/officeDocument/2006/relationships/image" Target="../media/image229.png"  /><Relationship Id="rId6" Type="http://schemas.openxmlformats.org/officeDocument/2006/relationships/image" Target="../media/image230.png"  /><Relationship Id="rId7" Type="http://schemas.openxmlformats.org/officeDocument/2006/relationships/image" Target="../media/image231.png"  /><Relationship Id="rId8" Type="http://schemas.openxmlformats.org/officeDocument/2006/relationships/image" Target="../media/image196.png"  /><Relationship Id="rId9" Type="http://schemas.openxmlformats.org/officeDocument/2006/relationships/image" Target="../media/image232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40.png"  /><Relationship Id="rId11" Type="http://schemas.openxmlformats.org/officeDocument/2006/relationships/image" Target="../media/image241.png"  /><Relationship Id="rId12" Type="http://schemas.openxmlformats.org/officeDocument/2006/relationships/image" Target="../media/image242.png"  /><Relationship Id="rId13" Type="http://schemas.openxmlformats.org/officeDocument/2006/relationships/image" Target="../media/image14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36.png"  /><Relationship Id="rId5" Type="http://schemas.openxmlformats.org/officeDocument/2006/relationships/image" Target="../media/image237.png"  /><Relationship Id="rId6" Type="http://schemas.openxmlformats.org/officeDocument/2006/relationships/image" Target="../media/image196.png"  /><Relationship Id="rId7" Type="http://schemas.openxmlformats.org/officeDocument/2006/relationships/image" Target="../media/image238.png"  /><Relationship Id="rId8" Type="http://schemas.openxmlformats.org/officeDocument/2006/relationships/image" Target="../media/image239.png"  /><Relationship Id="rId9" Type="http://schemas.openxmlformats.org/officeDocument/2006/relationships/image" Target="../media/image19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8.png"  /><Relationship Id="rId11" Type="http://schemas.openxmlformats.org/officeDocument/2006/relationships/image" Target="../media/image29.png"  /><Relationship Id="rId12" Type="http://schemas.openxmlformats.org/officeDocument/2006/relationships/image" Target="../media/image30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24.png"  /><Relationship Id="rId7" Type="http://schemas.openxmlformats.org/officeDocument/2006/relationships/image" Target="../media/image25.png"  /><Relationship Id="rId8" Type="http://schemas.openxmlformats.org/officeDocument/2006/relationships/image" Target="../media/image26.png"  /><Relationship Id="rId9" Type="http://schemas.openxmlformats.org/officeDocument/2006/relationships/image" Target="../media/image27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36.png"  /><Relationship Id="rId11" Type="http://schemas.openxmlformats.org/officeDocument/2006/relationships/image" Target="../media/image37.png"  /><Relationship Id="rId12" Type="http://schemas.openxmlformats.org/officeDocument/2006/relationships/image" Target="../media/image38.png"  /><Relationship Id="rId13" Type="http://schemas.openxmlformats.org/officeDocument/2006/relationships/image" Target="../media/image39.png"  /><Relationship Id="rId14" Type="http://schemas.openxmlformats.org/officeDocument/2006/relationships/image" Target="../media/image40.png"  /><Relationship Id="rId15" Type="http://schemas.openxmlformats.org/officeDocument/2006/relationships/image" Target="../media/image41.png"  /><Relationship Id="rId16" Type="http://schemas.openxmlformats.org/officeDocument/2006/relationships/image" Target="../media/image42.png"  /><Relationship Id="rId17" Type="http://schemas.openxmlformats.org/officeDocument/2006/relationships/image" Target="../media/image43.png"  /><Relationship Id="rId18" Type="http://schemas.openxmlformats.org/officeDocument/2006/relationships/image" Target="../media/image44.png"  /><Relationship Id="rId19" Type="http://schemas.openxmlformats.org/officeDocument/2006/relationships/image" Target="../media/image45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31.png"  /><Relationship Id="rId6" Type="http://schemas.openxmlformats.org/officeDocument/2006/relationships/image" Target="../media/image32.png"  /><Relationship Id="rId7" Type="http://schemas.openxmlformats.org/officeDocument/2006/relationships/image" Target="../media/image33.png"  /><Relationship Id="rId8" Type="http://schemas.openxmlformats.org/officeDocument/2006/relationships/image" Target="../media/image34.png"  /><Relationship Id="rId9" Type="http://schemas.openxmlformats.org/officeDocument/2006/relationships/image" Target="../media/image35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51.png"  /><Relationship Id="rId11" Type="http://schemas.openxmlformats.org/officeDocument/2006/relationships/image" Target="../media/image52.png"  /><Relationship Id="rId12" Type="http://schemas.openxmlformats.org/officeDocument/2006/relationships/image" Target="../media/image53.png"  /><Relationship Id="rId13" Type="http://schemas.openxmlformats.org/officeDocument/2006/relationships/image" Target="../media/image54.png"  /><Relationship Id="rId14" Type="http://schemas.openxmlformats.org/officeDocument/2006/relationships/image" Target="../media/image55.png"  /><Relationship Id="rId15" Type="http://schemas.openxmlformats.org/officeDocument/2006/relationships/image" Target="../media/image56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46.png"  /><Relationship Id="rId6" Type="http://schemas.openxmlformats.org/officeDocument/2006/relationships/image" Target="../media/image47.png"  /><Relationship Id="rId7" Type="http://schemas.openxmlformats.org/officeDocument/2006/relationships/image" Target="../media/image48.png"  /><Relationship Id="rId8" Type="http://schemas.openxmlformats.org/officeDocument/2006/relationships/image" Target="../media/image49.png"  /><Relationship Id="rId9" Type="http://schemas.openxmlformats.org/officeDocument/2006/relationships/image" Target="../media/image5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62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Relationship Id="rId7" Type="http://schemas.openxmlformats.org/officeDocument/2006/relationships/image" Target="../media/image59.png"  /><Relationship Id="rId8" Type="http://schemas.openxmlformats.org/officeDocument/2006/relationships/image" Target="../media/image60.png"  /><Relationship Id="rId9" Type="http://schemas.openxmlformats.org/officeDocument/2006/relationships/image" Target="../media/image6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71.png"  /><Relationship Id="rId11" Type="http://schemas.openxmlformats.org/officeDocument/2006/relationships/image" Target="../media/image72.png"  /><Relationship Id="rId12" Type="http://schemas.openxmlformats.org/officeDocument/2006/relationships/image" Target="../media/image73.png"  /><Relationship Id="rId13" Type="http://schemas.openxmlformats.org/officeDocument/2006/relationships/image" Target="../media/image74.png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65.png"  /><Relationship Id="rId5" Type="http://schemas.openxmlformats.org/officeDocument/2006/relationships/image" Target="../media/image66.png"  /><Relationship Id="rId6" Type="http://schemas.openxmlformats.org/officeDocument/2006/relationships/image" Target="../media/image67.png"  /><Relationship Id="rId7" Type="http://schemas.openxmlformats.org/officeDocument/2006/relationships/image" Target="../media/image68.png"  /><Relationship Id="rId8" Type="http://schemas.openxmlformats.org/officeDocument/2006/relationships/image" Target="../media/image69.png"  /><Relationship Id="rId9" Type="http://schemas.openxmlformats.org/officeDocument/2006/relationships/image" Target="../media/image70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327264" y="0"/>
            <a:ext cx="7958450" cy="8365879"/>
            <a:chOff x="10327264" y="0"/>
            <a:chExt cx="7958450" cy="836587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327264" y="0"/>
              <a:ext cx="7958450" cy="836587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5400000">
            <a:off x="-1347471" y="3208685"/>
            <a:ext cx="3894687" cy="52452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2422531" y="-223469"/>
            <a:ext cx="13932540" cy="10972377"/>
            <a:chOff x="-2422531" y="-223469"/>
            <a:chExt cx="13932540" cy="1097237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9388801" y="-5456449"/>
              <a:ext cx="27865079" cy="21944755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2422531" y="-223469"/>
              <a:ext cx="13932540" cy="109723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50264" y="9298493"/>
            <a:ext cx="1946117" cy="897432"/>
            <a:chOff x="-150264" y="9298493"/>
            <a:chExt cx="1946117" cy="89743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50264" y="9298493"/>
              <a:ext cx="1946117" cy="897432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8963" y="2933211"/>
            <a:ext cx="5416754" cy="888867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1529" y="6436051"/>
            <a:ext cx="557570" cy="52452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18158" y="6800842"/>
            <a:ext cx="3753759" cy="52452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48964" y="3655117"/>
            <a:ext cx="7690475" cy="1523771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56583" y="4615117"/>
            <a:ext cx="5781190" cy="15237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1239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478" y="2344272"/>
            <a:ext cx="15010642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0592" y="1690805"/>
            <a:ext cx="1070143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133047" y="3124631"/>
            <a:ext cx="10164876" cy="6513109"/>
            <a:chOff x="4133047" y="3124631"/>
            <a:chExt cx="10164876" cy="65131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133047" y="3124631"/>
              <a:ext cx="10164876" cy="651310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0858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383" y="2542581"/>
            <a:ext cx="16002107" cy="1015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2497" y="1683185"/>
            <a:ext cx="6108285" cy="1016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64002" y="3178763"/>
            <a:ext cx="13759120" cy="1015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625225" y="4059977"/>
            <a:ext cx="9280074" cy="5221588"/>
            <a:chOff x="4625225" y="4059977"/>
            <a:chExt cx="9280074" cy="52215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625225" y="4059977"/>
              <a:ext cx="9280074" cy="522158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9320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0592" y="1576519"/>
            <a:ext cx="6184982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38286" y="2485226"/>
            <a:ext cx="19253956" cy="1378453"/>
            <a:chOff x="1138286" y="2485226"/>
            <a:chExt cx="19253956" cy="137845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62097" y="2409037"/>
              <a:ext cx="13437605" cy="1015846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4031621" y="3083319"/>
              <a:ext cx="8202953" cy="102276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445876" y="4129824"/>
            <a:ext cx="9743669" cy="4948677"/>
            <a:chOff x="4445876" y="4129824"/>
            <a:chExt cx="9743669" cy="494867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445876" y="4129824"/>
              <a:ext cx="9743669" cy="4948677"/>
            </a:xfrm>
            <a:prstGeom prst="rect">
              <a:avLst/>
            </a:prstGeom>
          </p:spPr>
        </p:pic>
      </p:grpSp>
      <p:grpSp>
        <p:nvGrpSpPr>
          <p:cNvPr id="1004" name=""/>
          <p:cNvGrpSpPr/>
          <p:nvPr/>
        </p:nvGrpSpPr>
        <p:grpSpPr>
          <a:xfrm rot="0">
            <a:off x="1054478" y="2401415"/>
            <a:ext cx="14414848" cy="1690136"/>
            <a:chOff x="1054478" y="2401415"/>
            <a:chExt cx="14414848" cy="1690136"/>
          </a:xfrm>
        </p:grpSpPr>
        <p:pic>
          <p:nvPicPr>
            <p:cNvPr id="1005" name="Object 7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054478" y="2401415"/>
              <a:ext cx="14414848" cy="1015846"/>
            </a:xfrm>
            <a:prstGeom prst="rect">
              <a:avLst/>
            </a:prstGeom>
          </p:spPr>
        </p:pic>
        <p:pic>
          <p:nvPicPr>
            <p:cNvPr id="1006" name="Object 9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4985907" y="3020850"/>
              <a:ext cx="8060735" cy="1070701"/>
            </a:xfrm>
            <a:prstGeom prst="rect">
              <a:avLst/>
            </a:prstGeom>
          </p:spPr>
        </p:pic>
      </p:grpSp>
      <p:grpSp>
        <p:nvGrpSpPr>
          <p:cNvPr id="1007" name="그룹 1002"/>
          <p:cNvGrpSpPr/>
          <p:nvPr/>
        </p:nvGrpSpPr>
        <p:grpSpPr>
          <a:xfrm rot="0">
            <a:off x="4648200" y="3917841"/>
            <a:ext cx="9475040" cy="5315543"/>
            <a:chOff x="4226698" y="3917841"/>
            <a:chExt cx="9475040" cy="5315543"/>
          </a:xfrm>
        </p:grpSpPr>
        <p:pic>
          <p:nvPicPr>
            <p:cNvPr id="1008" name="Object 1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4226698" y="3917841"/>
              <a:ext cx="9475040" cy="5315543"/>
            </a:xfrm>
            <a:prstGeom prst="rect">
              <a:avLst/>
            </a:prstGeom>
          </p:spPr>
        </p:pic>
      </p:grpSp>
      <p:grpSp>
        <p:nvGrpSpPr>
          <p:cNvPr id="1009" name="그룹 1002"/>
          <p:cNvGrpSpPr/>
          <p:nvPr/>
        </p:nvGrpSpPr>
        <p:grpSpPr>
          <a:xfrm rot="0">
            <a:off x="1069716" y="2416653"/>
            <a:ext cx="15459658" cy="1690131"/>
            <a:chOff x="1069716" y="2416653"/>
            <a:chExt cx="15459658" cy="1690131"/>
          </a:xfrm>
        </p:grpSpPr>
        <p:pic>
          <p:nvPicPr>
            <p:cNvPr id="1010" name="Object 9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069716" y="2416653"/>
              <a:ext cx="14939025" cy="1015846"/>
            </a:xfrm>
            <a:prstGeom prst="rect">
              <a:avLst/>
            </a:prstGeom>
          </p:spPr>
        </p:pic>
        <p:pic>
          <p:nvPicPr>
            <p:cNvPr id="1011" name="Object 10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6229716" y="3036083"/>
              <a:ext cx="10299658" cy="1070701"/>
            </a:xfrm>
            <a:prstGeom prst="rect">
              <a:avLst/>
            </a:prstGeom>
          </p:spPr>
        </p:pic>
      </p:grpSp>
      <p:grpSp>
        <p:nvGrpSpPr>
          <p:cNvPr id="1012" name="그룹 1003"/>
          <p:cNvGrpSpPr/>
          <p:nvPr/>
        </p:nvGrpSpPr>
        <p:grpSpPr>
          <a:xfrm rot="0">
            <a:off x="4445875" y="4261841"/>
            <a:ext cx="10108941" cy="4566116"/>
            <a:chOff x="4445876" y="4261841"/>
            <a:chExt cx="10108941" cy="4566116"/>
          </a:xfrm>
        </p:grpSpPr>
        <p:pic>
          <p:nvPicPr>
            <p:cNvPr id="1013" name="Object 1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4445876" y="4261841"/>
              <a:ext cx="10108941" cy="456611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2" grpId="1" animBg="1"/>
      <p:bldP spid="1003" grpId="2" animBg="1"/>
      <p:bldP spid="1004" grpId="3" animBg="1"/>
      <p:bldP spid="1007" grpId="4" animBg="1"/>
      <p:bldP spid="1004" grpId="5" animBg="1"/>
      <p:bldP spid="1007" grpId="6" animBg="1"/>
      <p:bldP spid="1009" grpId="7" animBg="1"/>
      <p:bldP spid="1012" grpId="8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27048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6383" y="2637819"/>
            <a:ext cx="15973664" cy="1015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2497" y="1723570"/>
            <a:ext cx="6437928" cy="101584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454478" y="3302581"/>
            <a:ext cx="8904902" cy="1015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545436" y="4596014"/>
            <a:ext cx="11586428" cy="4110778"/>
            <a:chOff x="3545436" y="4596014"/>
            <a:chExt cx="11586428" cy="411077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545436" y="4596014"/>
              <a:ext cx="11586428" cy="411077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88507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54478" y="2385977"/>
            <a:ext cx="16430794" cy="101922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0592" y="1652700"/>
            <a:ext cx="6841219" cy="1016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72627" y="3027629"/>
            <a:ext cx="7719918" cy="10809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-345337" y="4238780"/>
            <a:ext cx="12135547" cy="5210250"/>
            <a:chOff x="-345337" y="4238780"/>
            <a:chExt cx="12135547" cy="5210250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2661022" y="4238780"/>
              <a:ext cx="7044759" cy="4658447"/>
              <a:chOff x="2661022" y="4238780"/>
              <a:chExt cx="7044759" cy="465844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2661022" y="4238780"/>
                <a:ext cx="7044759" cy="465844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-402114" y="8780571"/>
              <a:ext cx="7076141" cy="7979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6495504" y="4238780"/>
            <a:ext cx="12135547" cy="5200849"/>
            <a:chOff x="6495504" y="4238780"/>
            <a:chExt cx="12135547" cy="5200849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9313959" y="4238780"/>
              <a:ext cx="6498636" cy="4598568"/>
              <a:chOff x="9313959" y="4238780"/>
              <a:chExt cx="6498636" cy="459856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313959" y="4238780"/>
                <a:ext cx="6498636" cy="459856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6438726" y="8771170"/>
              <a:ext cx="7440273" cy="79791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  <p:bldP spid="1004" grpId="1" animBg="1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8876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62097" y="2301734"/>
            <a:ext cx="15915760" cy="1015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8212" y="1565081"/>
            <a:ext cx="5714137" cy="1016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985008" y="2844772"/>
            <a:ext cx="7719918" cy="10809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69716" y="3737924"/>
            <a:ext cx="15773542" cy="10158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459297" y="4403262"/>
            <a:ext cx="10299658" cy="10227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077335" y="5364591"/>
            <a:ext cx="12730577" cy="10158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514535" y="5975074"/>
            <a:ext cx="8202953" cy="1070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62" y="3670576"/>
            <a:ext cx="12616979" cy="25396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7782" y="9826763"/>
            <a:ext cx="5391682" cy="507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8876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64002" y="2389348"/>
            <a:ext cx="16527807" cy="101584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50593" y="1652700"/>
            <a:ext cx="1912837" cy="10158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62097" y="3950860"/>
            <a:ext cx="9795799" cy="10809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88762" y="4701333"/>
            <a:ext cx="17660760" cy="1420442"/>
            <a:chOff x="888762" y="4701333"/>
            <a:chExt cx="17660760" cy="142044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12573" y="4625145"/>
              <a:ext cx="4386421" cy="1080997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201145" y="5204193"/>
              <a:ext cx="16381018" cy="1080997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20193" y="5966097"/>
            <a:ext cx="5017261" cy="10809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904000" y="6811810"/>
            <a:ext cx="17653140" cy="1508061"/>
            <a:chOff x="904000" y="6811810"/>
            <a:chExt cx="17653140" cy="150806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27812" y="6735621"/>
              <a:ext cx="6625345" cy="108099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208764" y="7402288"/>
              <a:ext cx="10502319" cy="108099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35431" y="8277354"/>
            <a:ext cx="8233428" cy="107070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471621" y="2913545"/>
            <a:ext cx="7714331" cy="10707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  <p:bldP spid="1003" grpId="1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41115" y="9826763"/>
            <a:ext cx="5388253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0593" y="1652700"/>
            <a:ext cx="1770619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959398" y="3224636"/>
            <a:ext cx="14366918" cy="2767398"/>
            <a:chOff x="1959398" y="3224636"/>
            <a:chExt cx="14366918" cy="276739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959398" y="3224636"/>
              <a:ext cx="14366918" cy="276739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64002" y="6324194"/>
            <a:ext cx="14540189" cy="108099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71621" y="7063630"/>
            <a:ext cx="14057662" cy="10158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79240" y="7737920"/>
            <a:ext cx="15128871" cy="101584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86859" y="8412210"/>
            <a:ext cx="11231072" cy="10158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41115" y="9826763"/>
            <a:ext cx="538330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0593" y="1652700"/>
            <a:ext cx="1770619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1621" y="7254119"/>
            <a:ext cx="15688602" cy="101584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79240" y="7928396"/>
            <a:ext cx="16248333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153021" y="2408524"/>
            <a:ext cx="11897304" cy="4731293"/>
            <a:chOff x="3153021" y="2408524"/>
            <a:chExt cx="11897304" cy="47312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3153021" y="2408524"/>
              <a:ext cx="11897304" cy="47312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76484" y="1833907"/>
            <a:ext cx="20283492" cy="10972377"/>
            <a:chOff x="-876484" y="1833907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018230" y="-3399073"/>
              <a:ext cx="40566984" cy="21944755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76484" y="1833907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40463" y="244083"/>
            <a:ext cx="6035492" cy="15237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4497" y="2337240"/>
            <a:ext cx="3608804" cy="126981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12117" y="3582955"/>
            <a:ext cx="4192918" cy="126981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19736" y="4828669"/>
            <a:ext cx="4192918" cy="126981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27355" y="6074383"/>
            <a:ext cx="5541456" cy="126981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8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9262" y="3670576"/>
            <a:ext cx="13965516" cy="2539618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07782" y="9826763"/>
            <a:ext cx="5388634" cy="507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41115" y="9826763"/>
            <a:ext cx="5388253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0593" y="1652700"/>
            <a:ext cx="5049260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62973" y="2279371"/>
            <a:ext cx="3520924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142857" y="4048984"/>
            <a:ext cx="8632510" cy="2927547"/>
            <a:chOff x="9142857" y="4048984"/>
            <a:chExt cx="8632510" cy="292754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142857" y="4048984"/>
              <a:ext cx="8632510" cy="29275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28305" y="4292179"/>
            <a:ext cx="8388116" cy="2441157"/>
            <a:chOff x="528305" y="4292179"/>
            <a:chExt cx="8388116" cy="244115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28305" y="4292179"/>
              <a:ext cx="8388116" cy="244115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0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41115" y="9826763"/>
            <a:ext cx="5419109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50592" y="1652709"/>
            <a:ext cx="400954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231992" y="3718078"/>
            <a:ext cx="8921933" cy="3690877"/>
            <a:chOff x="9231992" y="3718078"/>
            <a:chExt cx="8921933" cy="369087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9231992" y="3718078"/>
              <a:ext cx="8921933" cy="369087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88594" y="4522855"/>
            <a:ext cx="8954263" cy="2081323"/>
            <a:chOff x="188594" y="4522855"/>
            <a:chExt cx="8954263" cy="208132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88594" y="4522855"/>
              <a:ext cx="8954263" cy="20813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1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388507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3520924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424186" y="5945826"/>
            <a:ext cx="9740571" cy="3166064"/>
            <a:chOff x="4424186" y="5945826"/>
            <a:chExt cx="9740571" cy="31660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424186" y="5945826"/>
              <a:ext cx="9740571" cy="31660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4161557" y="2470304"/>
            <a:ext cx="9962601" cy="3146755"/>
            <a:chOff x="4161557" y="2470304"/>
            <a:chExt cx="9962601" cy="314675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161557" y="2470304"/>
              <a:ext cx="9962601" cy="3146755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2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41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400954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472210" y="4156556"/>
            <a:ext cx="7575572" cy="3651384"/>
            <a:chOff x="10472210" y="4156556"/>
            <a:chExt cx="7575572" cy="365138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472210" y="4156556"/>
              <a:ext cx="7575572" cy="365138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25211" y="5125755"/>
            <a:ext cx="10251761" cy="1712986"/>
            <a:chOff x="125211" y="5125755"/>
            <a:chExt cx="10251761" cy="17129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5211" y="5125755"/>
              <a:ext cx="10251761" cy="1712986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3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66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3520924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37829" y="4873922"/>
            <a:ext cx="9102460" cy="1818176"/>
            <a:chOff x="337829" y="4873922"/>
            <a:chExt cx="9102460" cy="181817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337829" y="4873922"/>
              <a:ext cx="9102460" cy="1818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0034391" y="4471549"/>
            <a:ext cx="7884998" cy="2372356"/>
            <a:chOff x="10034391" y="4471549"/>
            <a:chExt cx="7884998" cy="23723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034391" y="4471549"/>
              <a:ext cx="7884998" cy="2372356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4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7586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400954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079043" y="4101048"/>
            <a:ext cx="6171429" cy="2742857"/>
            <a:chOff x="11079043" y="4101048"/>
            <a:chExt cx="6171429" cy="27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79043" y="4101048"/>
              <a:ext cx="6171429" cy="27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079043" y="3864032"/>
            <a:ext cx="6171429" cy="3148688"/>
            <a:chOff x="11079043" y="3864032"/>
            <a:chExt cx="6171429" cy="31486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079043" y="3864032"/>
              <a:ext cx="6171429" cy="314868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526781" y="4736570"/>
            <a:ext cx="10258176" cy="1403612"/>
            <a:chOff x="526781" y="4736570"/>
            <a:chExt cx="10258176" cy="140361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526781" y="4736570"/>
              <a:ext cx="10258176" cy="1403612"/>
            </a:xfrm>
            <a:prstGeom prst="rect">
              <a:avLst/>
            </a:prstGeom>
          </p:spPr>
        </p:pic>
      </p:grpSp>
      <p:pic>
        <p:nvPicPr>
          <p:cNvPr id="1005" name="Object 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5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66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4498169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9883023" y="3577678"/>
            <a:ext cx="7686529" cy="3459830"/>
            <a:chOff x="9883023" y="3577678"/>
            <a:chExt cx="7686529" cy="345983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883023" y="3577678"/>
              <a:ext cx="7686529" cy="34598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337829" y="4278174"/>
            <a:ext cx="9170762" cy="1791988"/>
            <a:chOff x="337829" y="4278174"/>
            <a:chExt cx="9170762" cy="179198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337829" y="4278174"/>
              <a:ext cx="9170762" cy="1791988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6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157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400954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498298" y="5060967"/>
            <a:ext cx="10471435" cy="1782938"/>
            <a:chOff x="498298" y="5060967"/>
            <a:chExt cx="10471435" cy="178293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498298" y="5060967"/>
              <a:ext cx="10471435" cy="1782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726891" y="2996720"/>
            <a:ext cx="5710851" cy="5331459"/>
            <a:chOff x="11726891" y="2996720"/>
            <a:chExt cx="5710851" cy="533145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726891" y="2996720"/>
              <a:ext cx="5710851" cy="5331459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7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0920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400954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2953380" y="3571793"/>
            <a:ext cx="3388334" cy="4388171"/>
            <a:chOff x="12953380" y="3571793"/>
            <a:chExt cx="3388334" cy="438817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2953380" y="3571793"/>
              <a:ext cx="3388334" cy="43881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364126" y="5049743"/>
            <a:ext cx="10410492" cy="1432271"/>
            <a:chOff x="1364126" y="5049743"/>
            <a:chExt cx="10410492" cy="14322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364126" y="5049743"/>
              <a:ext cx="10410492" cy="1432271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9262" y="3670576"/>
            <a:ext cx="12032869" cy="2539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7782" y="9826763"/>
            <a:ext cx="5305207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8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538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5083296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526781" y="4786615"/>
            <a:ext cx="9906889" cy="1371723"/>
            <a:chOff x="526781" y="4786615"/>
            <a:chExt cx="9906889" cy="13717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26781" y="4786615"/>
              <a:ext cx="9906889" cy="13717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11079043" y="3631572"/>
            <a:ext cx="6171429" cy="3681515"/>
            <a:chOff x="11079043" y="3631572"/>
            <a:chExt cx="6171429" cy="368151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1079043" y="3631572"/>
              <a:ext cx="6171429" cy="3681515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9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157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2" y="1652709"/>
            <a:ext cx="3520924" cy="10168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079043" y="4101048"/>
            <a:ext cx="6171429" cy="2742857"/>
            <a:chOff x="11079043" y="4101048"/>
            <a:chExt cx="6171429" cy="27428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079043" y="4101048"/>
              <a:ext cx="6171429" cy="27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 rot="0">
            <a:off x="526781" y="4761981"/>
            <a:ext cx="10302182" cy="1420991"/>
            <a:chOff x="526781" y="4761981"/>
            <a:chExt cx="10302182" cy="142099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26781" y="4761981"/>
              <a:ext cx="10302182" cy="1420991"/>
            </a:xfrm>
            <a:prstGeom prst="rect">
              <a:avLst/>
            </a:prstGeom>
          </p:spPr>
        </p:pic>
      </p:grpSp>
      <p:pic>
        <p:nvPicPr>
          <p:cNvPr id="1004" name="Object 5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0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9363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5443408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37829" y="3546099"/>
            <a:ext cx="11502299" cy="2816140"/>
            <a:chOff x="337829" y="3546099"/>
            <a:chExt cx="11502299" cy="2816140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337829" y="4327777"/>
              <a:ext cx="11392052" cy="2009334"/>
              <a:chOff x="337829" y="4327777"/>
              <a:chExt cx="11392052" cy="2009334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37829" y="4327777"/>
                <a:ext cx="11392052" cy="200933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7798073" y="3546099"/>
              <a:ext cx="4042054" cy="2816140"/>
              <a:chOff x="7798073" y="3546099"/>
              <a:chExt cx="4042054" cy="281614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798073" y="3546099"/>
                <a:ext cx="4042054" cy="2816140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 rot="0">
            <a:off x="11305555" y="2651232"/>
            <a:ext cx="6171429" cy="4983251"/>
            <a:chOff x="11305555" y="2651232"/>
            <a:chExt cx="6171429" cy="498325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1305555" y="2651232"/>
              <a:ext cx="6171429" cy="4983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 rot="0">
            <a:off x="8298587" y="4727828"/>
            <a:ext cx="2160099" cy="1159531"/>
            <a:chOff x="8298587" y="4727828"/>
            <a:chExt cx="2160099" cy="115953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0">
              <a:off x="8298587" y="4727828"/>
              <a:ext cx="2160099" cy="115953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3777418" y="7712375"/>
            <a:ext cx="11836338" cy="107070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3769798" y="8291421"/>
            <a:ext cx="10543674" cy="1070701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6239726" y="8100945"/>
            <a:ext cx="9495322" cy="1070701"/>
          </a:xfrm>
          <a:prstGeom prst="rect">
            <a:avLst/>
          </a:prstGeom>
        </p:spPr>
      </p:pic>
      <p:pic>
        <p:nvPicPr>
          <p:cNvPr id="1007" name="Object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6" grpId="1" animBg="1"/>
    </p:bldLst>
  </p:timing>
</p:sld>
</file>

<file path=ppt/slides/slide3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1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38876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5547025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463718" y="4727828"/>
            <a:ext cx="1603089" cy="1159531"/>
            <a:chOff x="8463718" y="4727828"/>
            <a:chExt cx="1603089" cy="1159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8463718" y="4727828"/>
              <a:ext cx="1603089" cy="1159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777417" y="7767224"/>
            <a:ext cx="12222867" cy="10227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3769798" y="8346272"/>
            <a:ext cx="12151758" cy="10227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6239726" y="8100945"/>
            <a:ext cx="9495322" cy="1070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507713" y="4514099"/>
            <a:ext cx="7761790" cy="1633373"/>
            <a:chOff x="507713" y="4514099"/>
            <a:chExt cx="7761790" cy="16333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507713" y="4514099"/>
              <a:ext cx="7761790" cy="16333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10844948" y="4207929"/>
            <a:ext cx="7226363" cy="2199328"/>
            <a:chOff x="10844948" y="4207929"/>
            <a:chExt cx="7226363" cy="219932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844948" y="4207929"/>
              <a:ext cx="7226363" cy="2199328"/>
            </a:xfrm>
            <a:prstGeom prst="rect">
              <a:avLst/>
            </a:prstGeom>
          </p:spPr>
        </p:pic>
      </p:grpSp>
      <p:pic>
        <p:nvPicPr>
          <p:cNvPr id="1005" name="Object 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  <p:bldP spid="1004" grpId="1" animBg="1"/>
    </p:bld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2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66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5201637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939908" y="4727828"/>
            <a:ext cx="1603089" cy="1159531"/>
            <a:chOff x="8939908" y="4727828"/>
            <a:chExt cx="1603089" cy="115953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 rot="10800000">
              <a:off x="8939908" y="4727828"/>
              <a:ext cx="1603089" cy="1159531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491703" y="7767224"/>
            <a:ext cx="11663136" cy="102276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39726" y="8005707"/>
            <a:ext cx="9495322" cy="1070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296645" y="4552291"/>
            <a:ext cx="8254380" cy="1510606"/>
            <a:chOff x="296645" y="4552291"/>
            <a:chExt cx="8254380" cy="15106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296645" y="4552291"/>
              <a:ext cx="8254380" cy="1510606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3484084" y="8196183"/>
            <a:ext cx="12355435" cy="107070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1351823" y="3779528"/>
            <a:ext cx="6171429" cy="1138776"/>
            <a:chOff x="11351823" y="3779528"/>
            <a:chExt cx="6171429" cy="113877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351823" y="3779528"/>
              <a:ext cx="6171429" cy="11387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1372416" y="5732890"/>
            <a:ext cx="6171429" cy="1040964"/>
            <a:chOff x="11372416" y="5732890"/>
            <a:chExt cx="6171429" cy="10409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372416" y="5732890"/>
              <a:ext cx="6171429" cy="1040964"/>
            </a:xfrm>
            <a:prstGeom prst="rect">
              <a:avLst/>
            </a:prstGeom>
          </p:spPr>
        </p:pic>
      </p:grpSp>
      <p:pic>
        <p:nvPicPr>
          <p:cNvPr id="1006" name="Object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2" grpId="0" animBg="1"/>
      <p:bldP spid="1004" grpId="1" animBg="1"/>
      <p:bldP spid="1005" grpId="2" animBg="1"/>
    </p:bld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3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919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7009334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20640" y="6475081"/>
            <a:ext cx="12884691" cy="1022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28259" y="6999278"/>
            <a:ext cx="13657749" cy="1070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2590081" y="3903341"/>
            <a:ext cx="13105551" cy="1888827"/>
            <a:chOff x="2590081" y="3903341"/>
            <a:chExt cx="13105551" cy="188882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90081" y="3903341"/>
              <a:ext cx="13105551" cy="1888827"/>
            </a:xfrm>
            <a:prstGeom prst="rect">
              <a:avLst/>
            </a:prstGeom>
          </p:spPr>
        </p:pic>
      </p:grpSp>
      <p:pic>
        <p:nvPicPr>
          <p:cNvPr id="1003" name="Object 5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4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7840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6249990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686818" y="4798292"/>
            <a:ext cx="15156889" cy="1186752"/>
            <a:chOff x="1686818" y="4798292"/>
            <a:chExt cx="15156889" cy="118675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686818" y="4798292"/>
              <a:ext cx="15156889" cy="118675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921560" y="6408796"/>
            <a:ext cx="10583292" cy="101922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-3913941" y="6936364"/>
            <a:ext cx="9495322" cy="107070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4284154" y="6658269"/>
            <a:ext cx="11103405" cy="1070701"/>
          </a:xfrm>
          <a:prstGeom prst="rect">
            <a:avLst/>
          </a:prstGeom>
        </p:spPr>
      </p:pic>
      <p:pic>
        <p:nvPicPr>
          <p:cNvPr id="1003" name="Object 5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5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919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6353606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3921560" y="6412167"/>
            <a:ext cx="10933759" cy="102276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913941" y="6936364"/>
            <a:ext cx="9495322" cy="107070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4284154" y="6427405"/>
            <a:ext cx="10894141" cy="102276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177800" y="4465734"/>
            <a:ext cx="15509860" cy="1601351"/>
            <a:chOff x="1177800" y="4465734"/>
            <a:chExt cx="15509860" cy="160135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177800" y="4465734"/>
              <a:ext cx="15509860" cy="160135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291773" y="7006453"/>
            <a:ext cx="11418825" cy="1022766"/>
          </a:xfrm>
          <a:prstGeom prst="rect">
            <a:avLst/>
          </a:prstGeom>
        </p:spPr>
      </p:pic>
      <p:pic>
        <p:nvPicPr>
          <p:cNvPr id="1003" name="Object 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6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14411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5735972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-3921560" y="6928745"/>
            <a:ext cx="11734245" cy="107070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-3913941" y="7562643"/>
            <a:ext cx="11907447" cy="102276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284154" y="7229697"/>
            <a:ext cx="9495322" cy="1070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526781" y="4453579"/>
            <a:ext cx="12829405" cy="1708028"/>
            <a:chOff x="526781" y="4453579"/>
            <a:chExt cx="12829405" cy="1708028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526781" y="4823187"/>
              <a:ext cx="11144483" cy="1283927"/>
              <a:chOff x="526781" y="4823187"/>
              <a:chExt cx="11144483" cy="128392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526781" y="4823187"/>
                <a:ext cx="11144483" cy="128392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7912226" y="4453579"/>
              <a:ext cx="5443960" cy="739215"/>
              <a:chOff x="7912226" y="4453579"/>
              <a:chExt cx="5443960" cy="739215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7912226" y="4453579"/>
                <a:ext cx="5443960" cy="73921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 rot="0">
              <a:off x="8826226" y="4823187"/>
              <a:ext cx="2431345" cy="1338421"/>
              <a:chOff x="8826226" y="4823187"/>
              <a:chExt cx="2431345" cy="1338421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8826226" y="4823187"/>
                <a:ext cx="2431345" cy="1338421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 rot="0">
            <a:off x="9320861" y="4918304"/>
            <a:ext cx="1603089" cy="1159531"/>
            <a:chOff x="9320861" y="4918304"/>
            <a:chExt cx="1603089" cy="115953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 rot="10800000">
              <a:off x="9320861" y="4918304"/>
              <a:ext cx="1603089" cy="11595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0">
            <a:off x="11373086" y="4279022"/>
            <a:ext cx="6171429" cy="2438095"/>
            <a:chOff x="11373086" y="4279022"/>
            <a:chExt cx="6171429" cy="243809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11373086" y="4279022"/>
              <a:ext cx="6171429" cy="2438095"/>
            </a:xfrm>
            <a:prstGeom prst="rect">
              <a:avLst/>
            </a:prstGeom>
          </p:spPr>
        </p:pic>
      </p:grpSp>
      <p:pic>
        <p:nvPicPr>
          <p:cNvPr id="1008" name="Object 5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  <p:bldP spid="1007" grpId="1" animBg="1"/>
    </p:bldLst>
  </p:timing>
</p:sld>
</file>

<file path=ppt/slides/slide3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7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1115" y="9826763"/>
            <a:ext cx="5409459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50593" y="1652700"/>
            <a:ext cx="6853402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760345" y="7229697"/>
            <a:ext cx="9495322" cy="107070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352541" y="4207699"/>
            <a:ext cx="12766606" cy="3449358"/>
            <a:chOff x="352541" y="4207699"/>
            <a:chExt cx="12766606" cy="3449358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352541" y="4914731"/>
              <a:ext cx="12594532" cy="1397544"/>
              <a:chOff x="352541" y="4914731"/>
              <a:chExt cx="12594532" cy="139754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352541" y="4914731"/>
                <a:ext cx="12594532" cy="139754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9669788" y="4207699"/>
              <a:ext cx="3449358" cy="3449358"/>
              <a:chOff x="9669788" y="4207699"/>
              <a:chExt cx="3449358" cy="3449358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669788" y="4207699"/>
                <a:ext cx="3449358" cy="3449358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 rot="0">
            <a:off x="9773885" y="5142857"/>
            <a:ext cx="1603089" cy="1159531"/>
            <a:chOff x="9773885" y="5142857"/>
            <a:chExt cx="1603089" cy="115953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 rot="10800000">
              <a:off x="9773885" y="5142857"/>
              <a:ext cx="1603089" cy="1159531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-3445369" y="6983596"/>
            <a:ext cx="12151758" cy="102276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-3437750" y="7524548"/>
            <a:ext cx="12711489" cy="102276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 rot="0">
            <a:off x="11764221" y="4542446"/>
            <a:ext cx="6171429" cy="2301459"/>
            <a:chOff x="11764221" y="4542446"/>
            <a:chExt cx="6171429" cy="23014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1764221" y="4542446"/>
              <a:ext cx="6171429" cy="2301459"/>
            </a:xfrm>
            <a:prstGeom prst="rect">
              <a:avLst/>
            </a:prstGeom>
          </p:spPr>
        </p:pic>
      </p:grpSp>
      <p:pic>
        <p:nvPicPr>
          <p:cNvPr id="1007" name="Object 5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42593" y="156288"/>
            <a:ext cx="4836711" cy="12698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5" grpId="0" animBg="1"/>
      <p:bldP spid="1006" grpId="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4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2904059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1112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67733" y="2688889"/>
            <a:ext cx="16284431" cy="1309187"/>
            <a:chOff x="1067733" y="2688889"/>
            <a:chExt cx="16284431" cy="130918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991545" y="2612701"/>
              <a:ext cx="12515751" cy="1015848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94402" y="3210795"/>
              <a:ext cx="6523773" cy="101584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99164" y="4048890"/>
            <a:ext cx="15153383" cy="101684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330592" y="4646985"/>
            <a:ext cx="12049972" cy="10168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8676512" y="5799072"/>
            <a:ext cx="932690" cy="799571"/>
            <a:chOff x="8676512" y="5799072"/>
            <a:chExt cx="932690" cy="79957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 rot="5400000">
              <a:off x="8676512" y="5799072"/>
              <a:ext cx="932690" cy="799571"/>
            </a:xfrm>
            <a:prstGeom prst="rect">
              <a:avLst/>
            </a:prstGeom>
          </p:spPr>
        </p:pic>
      </p:grpSp>
      <p:grpSp>
        <p:nvGrpSpPr>
          <p:cNvPr id="1004" name=""/>
          <p:cNvGrpSpPr/>
          <p:nvPr/>
        </p:nvGrpSpPr>
        <p:grpSpPr>
          <a:xfrm rot="0">
            <a:off x="1006782" y="7104128"/>
            <a:ext cx="15060131" cy="1691130"/>
            <a:chOff x="1006783" y="7104128"/>
            <a:chExt cx="15060131" cy="16911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006783" y="7104128"/>
              <a:ext cx="14808201" cy="1016844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1014402" y="7778414"/>
              <a:ext cx="15052512" cy="101684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4" grpId="1" animBg="1"/>
    </p:bldLst>
  </p:timing>
</p:sld>
</file>

<file path=ppt/slides/slide4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8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472018" y="3523850"/>
            <a:ext cx="16715675" cy="38094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5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2904059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1366" cy="50792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874659" y="4539187"/>
            <a:ext cx="2779694" cy="1654883"/>
            <a:chOff x="874659" y="4539187"/>
            <a:chExt cx="2779694" cy="16548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74659" y="4539187"/>
              <a:ext cx="2779694" cy="165488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974367" y="6734647"/>
            <a:ext cx="2276579" cy="76188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3791290" y="5156178"/>
            <a:ext cx="1001258" cy="462869"/>
            <a:chOff x="3791290" y="5156178"/>
            <a:chExt cx="1001258" cy="4628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3791290" y="5156178"/>
              <a:ext cx="1001258" cy="4628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 rot="0">
            <a:off x="4928309" y="3827365"/>
            <a:ext cx="2794609" cy="2717675"/>
            <a:chOff x="4928309" y="3827365"/>
            <a:chExt cx="2794609" cy="2717675"/>
          </a:xfrm>
        </p:grpSpPr>
        <p:grpSp>
          <p:nvGrpSpPr>
            <p:cNvPr id="1005" name="그룹 1005"/>
            <p:cNvGrpSpPr/>
            <p:nvPr/>
          </p:nvGrpSpPr>
          <p:grpSpPr>
            <a:xfrm rot="0">
              <a:off x="4928309" y="3827365"/>
              <a:ext cx="1791682" cy="1791682"/>
              <a:chOff x="4928309" y="3827365"/>
              <a:chExt cx="1791682" cy="1791682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928309" y="3827365"/>
                <a:ext cx="1791682" cy="1791682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5717064" y="4539187"/>
              <a:ext cx="2005854" cy="2005854"/>
              <a:chOff x="5717064" y="4539187"/>
              <a:chExt cx="2005854" cy="2005854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5717064" y="4539187"/>
                <a:ext cx="2005854" cy="2005854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4896268" y="6551794"/>
            <a:ext cx="2696377" cy="76795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4903887" y="7035603"/>
            <a:ext cx="2276579" cy="76795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 rot="0">
            <a:off x="7798909" y="5163797"/>
            <a:ext cx="1001258" cy="462869"/>
            <a:chOff x="7798909" y="5163797"/>
            <a:chExt cx="1001258" cy="4628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7798909" y="5163797"/>
              <a:ext cx="1001258" cy="4628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8964421" y="3795142"/>
            <a:ext cx="2722073" cy="2722073"/>
            <a:chOff x="8964421" y="3795142"/>
            <a:chExt cx="2722073" cy="272207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8964421" y="3795142"/>
              <a:ext cx="2722073" cy="272207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 rot="0">
            <a:off x="11806528" y="5171417"/>
            <a:ext cx="2799042" cy="462869"/>
            <a:chOff x="11806528" y="5171417"/>
            <a:chExt cx="2799042" cy="46286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806528" y="5171417"/>
              <a:ext cx="2799042" cy="46286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835335" y="5614651"/>
            <a:ext cx="2276579" cy="76795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 rot="0">
            <a:off x="15067022" y="4073934"/>
            <a:ext cx="2204717" cy="2348043"/>
            <a:chOff x="15067022" y="4073934"/>
            <a:chExt cx="2204717" cy="23480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 rotWithShape="1">
            <a:blip r:embed="rId16"/>
            <a:stretch>
              <a:fillRect/>
            </a:stretch>
          </p:blipFill>
          <p:spPr>
            <a:xfrm>
              <a:off x="15067022" y="4073934"/>
              <a:ext cx="2204717" cy="234804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14858192" y="6742270"/>
            <a:ext cx="1856780" cy="767950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999125" y="6559410"/>
            <a:ext cx="2643045" cy="7675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025792" y="7043220"/>
            <a:ext cx="4431658" cy="767590"/>
          </a:xfrm>
          <a:prstGeom prst="rect">
            <a:avLst/>
          </a:prstGeom>
        </p:spPr>
      </p:pic>
      <p:sp>
        <p:nvSpPr>
          <p:cNvPr id="1011" name=""/>
          <p:cNvSpPr/>
          <p:nvPr/>
        </p:nvSpPr>
        <p:spPr>
          <a:xfrm>
            <a:off x="8305800" y="3276600"/>
            <a:ext cx="9067800" cy="48006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1" grpId="0" animBg="1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6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2904059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4286" cy="5079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 rot="0">
            <a:off x="1160373" y="3424891"/>
            <a:ext cx="4752021" cy="4750528"/>
            <a:chOff x="1160373" y="3424891"/>
            <a:chExt cx="4752021" cy="475052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160373" y="3424891"/>
              <a:ext cx="4752021" cy="47505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1403975" y="4804981"/>
            <a:ext cx="4273166" cy="2034653"/>
            <a:chOff x="1403975" y="4804981"/>
            <a:chExt cx="4273166" cy="20346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299706" y="4700713"/>
              <a:ext cx="3884122" cy="139024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308051" y="5762193"/>
              <a:ext cx="3797579" cy="1390247"/>
            </a:xfrm>
            <a:prstGeom prst="rect">
              <a:avLst/>
            </a:prstGeom>
          </p:spPr>
        </p:pic>
      </p:grpSp>
      <p:grpSp>
        <p:nvGrpSpPr>
          <p:cNvPr id="1010" name=""/>
          <p:cNvGrpSpPr/>
          <p:nvPr/>
        </p:nvGrpSpPr>
        <p:grpSpPr>
          <a:xfrm rot="0">
            <a:off x="7909492" y="4204106"/>
            <a:ext cx="9389864" cy="2881863"/>
            <a:chOff x="7909492" y="4204106"/>
            <a:chExt cx="9389864" cy="2881863"/>
          </a:xfrm>
        </p:grpSpPr>
        <p:grpSp>
          <p:nvGrpSpPr>
            <p:cNvPr id="1002" name="그룹 1002"/>
            <p:cNvGrpSpPr/>
            <p:nvPr/>
          </p:nvGrpSpPr>
          <p:grpSpPr>
            <a:xfrm rot="0">
              <a:off x="7909492" y="4204106"/>
              <a:ext cx="2837664" cy="2836773"/>
              <a:chOff x="7909491" y="4204106"/>
              <a:chExt cx="2837664" cy="2836773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7909491" y="4204106"/>
                <a:ext cx="2837665" cy="2836773"/>
                <a:chOff x="7909491" y="4204106"/>
                <a:chExt cx="2837665" cy="2836773"/>
              </a:xfrm>
            </p:grpSpPr>
            <p:pic>
              <p:nvPicPr>
                <p:cNvPr id="10" name="Object 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7909491" y="4204106"/>
                  <a:ext cx="2837665" cy="2836773"/>
                </a:xfrm>
                <a:prstGeom prst="rect">
                  <a:avLst/>
                </a:prstGeom>
              </p:spPr>
            </p:pic>
          </p:grpSp>
          <p:pic>
            <p:nvPicPr>
              <p:cNvPr id="12" name="Object 11"/>
              <p:cNvPicPr>
                <a:picLocks noChangeAspect="1"/>
              </p:cNvPicPr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7992392" y="5297562"/>
                <a:ext cx="2647209" cy="834148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 rot="0">
              <a:off x="14461690" y="4204106"/>
              <a:ext cx="2837666" cy="2836773"/>
              <a:chOff x="14461690" y="4204106"/>
              <a:chExt cx="2837666" cy="2836773"/>
            </a:xfrm>
          </p:grpSpPr>
          <p:grpSp>
            <p:nvGrpSpPr>
              <p:cNvPr id="1007" name="그룹 1007"/>
              <p:cNvGrpSpPr/>
              <p:nvPr/>
            </p:nvGrpSpPr>
            <p:grpSpPr>
              <a:xfrm rot="0">
                <a:off x="14461690" y="4204106"/>
                <a:ext cx="2837665" cy="2836773"/>
                <a:chOff x="14461690" y="4204106"/>
                <a:chExt cx="2837665" cy="283677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4461690" y="4204106"/>
                  <a:ext cx="2837665" cy="2836773"/>
                </a:xfrm>
                <a:prstGeom prst="rect">
                  <a:avLst/>
                </a:prstGeom>
              </p:spPr>
            </p:pic>
          </p:grpSp>
          <p:pic>
            <p:nvPicPr>
              <p:cNvPr id="25" name="Object 24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4544681" y="5017751"/>
                <a:ext cx="2385702" cy="834202"/>
              </a:xfrm>
              <a:prstGeom prst="rect">
                <a:avLst/>
              </a:prstGeom>
            </p:spPr>
          </p:pic>
          <p:pic>
            <p:nvPicPr>
              <p:cNvPr id="26" name="Object 25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14552977" y="5547458"/>
                <a:ext cx="2124198" cy="834148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 rot="0">
              <a:off x="11217596" y="4249196"/>
              <a:ext cx="2837665" cy="2836773"/>
              <a:chOff x="11217596" y="4249196"/>
              <a:chExt cx="2837665" cy="2836773"/>
            </a:xfrm>
          </p:grpSpPr>
          <p:grpSp>
            <p:nvGrpSpPr>
              <p:cNvPr id="1009" name="그룹 1009"/>
              <p:cNvGrpSpPr/>
              <p:nvPr/>
            </p:nvGrpSpPr>
            <p:grpSpPr>
              <a:xfrm rot="0">
                <a:off x="11217596" y="4249196"/>
                <a:ext cx="2837665" cy="2836773"/>
                <a:chOff x="11217596" y="4249196"/>
                <a:chExt cx="2837665" cy="2836773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11217596" y="4249196"/>
                  <a:ext cx="2837665" cy="2836773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300539" y="5057169"/>
                <a:ext cx="2385702" cy="839835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308883" y="5586866"/>
                <a:ext cx="2585897" cy="839835"/>
              </a:xfrm>
              <a:prstGeom prst="rect">
                <a:avLst/>
              </a:prstGeom>
            </p:spPr>
          </p:pic>
        </p:grpSp>
      </p:grpSp>
      <p:pic>
        <p:nvPicPr>
          <p:cNvPr id="35" name="Object 34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5635767" y="4051469"/>
            <a:ext cx="2783633" cy="36883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animBg="1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7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2904059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31366" cy="5079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-3696339" y="2145199"/>
            <a:ext cx="16284431" cy="6991523"/>
            <a:chOff x="-3696339" y="2145199"/>
            <a:chExt cx="16284431" cy="6991523"/>
          </a:xfrm>
        </p:grpSpPr>
        <p:grpSp>
          <p:nvGrpSpPr>
            <p:cNvPr id="1004" name="그룹 1004"/>
            <p:cNvGrpSpPr/>
            <p:nvPr/>
          </p:nvGrpSpPr>
          <p:grpSpPr>
            <a:xfrm rot="0">
              <a:off x="337829" y="2145199"/>
              <a:ext cx="9453211" cy="6251070"/>
              <a:chOff x="337829" y="2145199"/>
              <a:chExt cx="9453211" cy="625107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337829" y="2145199"/>
                <a:ext cx="9453211" cy="625107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-3772528" y="8239732"/>
              <a:ext cx="9495322" cy="10707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5483238" y="2145199"/>
            <a:ext cx="16284431" cy="6978908"/>
            <a:chOff x="5483238" y="2145199"/>
            <a:chExt cx="16284431" cy="6978908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9265262" y="2145199"/>
              <a:ext cx="8720381" cy="6170720"/>
              <a:chOff x="9265262" y="2145199"/>
              <a:chExt cx="8720381" cy="6170720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9265262" y="2145199"/>
                <a:ext cx="8720381" cy="6170720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5407050" y="8227116"/>
              <a:ext cx="9983944" cy="1070701"/>
            </a:xfrm>
            <a:prstGeom prst="rect">
              <a:avLst/>
            </a:prstGeom>
          </p:spPr>
        </p:pic>
      </p:grpSp>
      <p:pic>
        <p:nvPicPr>
          <p:cNvPr id="1008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2957512" y="1943100"/>
            <a:ext cx="12372975" cy="762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  <p:bldP spid="100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87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9262" y="3670576"/>
            <a:ext cx="12616982" cy="2539620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7782" y="9826763"/>
            <a:ext cx="5330858" cy="5079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9">
    <p:bg>
      <p:bgPr shadeToTitle="0">
        <a:solidFill>
          <a:srgbClr val="1187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876484" y="1357716"/>
            <a:ext cx="20283492" cy="10972377"/>
            <a:chOff x="-876484" y="1357716"/>
            <a:chExt cx="20283492" cy="1097237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11018230" y="-3875264"/>
              <a:ext cx="40566984" cy="2194475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876484" y="1357716"/>
              <a:ext cx="20283492" cy="1097237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2593" y="156288"/>
            <a:ext cx="3488171" cy="126981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07782" y="9826763"/>
            <a:ext cx="5325905" cy="50792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046859" y="2256863"/>
            <a:ext cx="16249466" cy="102276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42973" y="1492709"/>
            <a:ext cx="10597819" cy="101684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054478" y="3693057"/>
            <a:ext cx="16267751" cy="101584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054478" y="2835910"/>
            <a:ext cx="12067737" cy="1015846"/>
          </a:xfrm>
          <a:prstGeom prst="rect">
            <a:avLst/>
          </a:prstGeom>
        </p:spPr>
      </p:pic>
      <p:grpSp>
        <p:nvGrpSpPr>
          <p:cNvPr id="1006" name=""/>
          <p:cNvGrpSpPr/>
          <p:nvPr/>
        </p:nvGrpSpPr>
        <p:grpSpPr>
          <a:xfrm rot="0">
            <a:off x="1123048" y="4776100"/>
            <a:ext cx="15736498" cy="4848720"/>
            <a:chOff x="1123048" y="4776100"/>
            <a:chExt cx="15736498" cy="4848720"/>
          </a:xfrm>
        </p:grpSpPr>
        <p:grpSp>
          <p:nvGrpSpPr>
            <p:cNvPr id="1004" name=""/>
            <p:cNvGrpSpPr/>
            <p:nvPr/>
          </p:nvGrpSpPr>
          <p:grpSpPr>
            <a:xfrm rot="0">
              <a:off x="11698844" y="4776100"/>
              <a:ext cx="5160702" cy="4840353"/>
              <a:chOff x="11698844" y="4776100"/>
              <a:chExt cx="5160702" cy="4840353"/>
            </a:xfrm>
          </p:grpSpPr>
          <p:grpSp>
            <p:nvGrpSpPr>
              <p:cNvPr id="1003" name="그룹 1003"/>
              <p:cNvGrpSpPr/>
              <p:nvPr/>
            </p:nvGrpSpPr>
            <p:grpSpPr>
              <a:xfrm rot="0">
                <a:off x="12716685" y="4776100"/>
                <a:ext cx="3029478" cy="4135609"/>
                <a:chOff x="12716685" y="4776100"/>
                <a:chExt cx="3029478" cy="4135609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12716685" y="4776100"/>
                  <a:ext cx="3029478" cy="4135609"/>
                </a:xfrm>
                <a:prstGeom prst="rect">
                  <a:avLst/>
                </a:prstGeom>
              </p:spPr>
            </p:pic>
          </p:grpSp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11698844" y="8854568"/>
                <a:ext cx="5160702" cy="761885"/>
              </a:xfrm>
              <a:prstGeom prst="rect">
                <a:avLst/>
              </a:prstGeom>
            </p:spPr>
          </p:pic>
        </p:grpSp>
        <p:grpSp>
          <p:nvGrpSpPr>
            <p:cNvPr id="1005" name=""/>
            <p:cNvGrpSpPr/>
            <p:nvPr/>
          </p:nvGrpSpPr>
          <p:grpSpPr>
            <a:xfrm rot="0">
              <a:off x="1123048" y="5710478"/>
              <a:ext cx="8805029" cy="3914342"/>
              <a:chOff x="1123048" y="5710478"/>
              <a:chExt cx="8805029" cy="3914342"/>
            </a:xfrm>
          </p:grpSpPr>
          <p:grpSp>
            <p:nvGrpSpPr>
              <p:cNvPr id="1002" name="그룹 1002"/>
              <p:cNvGrpSpPr/>
              <p:nvPr/>
            </p:nvGrpSpPr>
            <p:grpSpPr>
              <a:xfrm rot="0">
                <a:off x="1123048" y="5710478"/>
                <a:ext cx="8805029" cy="2046635"/>
                <a:chOff x="1123048" y="5710478"/>
                <a:chExt cx="8805029" cy="2046635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 rotWithShape="1">
                <a:blip r:embed="rId12"/>
                <a:stretch>
                  <a:fillRect/>
                </a:stretch>
              </p:blipFill>
              <p:spPr>
                <a:xfrm>
                  <a:off x="1123048" y="5710478"/>
                  <a:ext cx="8805029" cy="2046635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3039792" y="8862187"/>
                <a:ext cx="4459768" cy="76263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" grpId="0" animBg="1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officegen</ep:Company>
  <ep:Words>0</ep:Words>
  <ep:PresentationFormat>On-screen Show (4:3)</ep:PresentationFormat>
  <ep:Paragraphs>0</ep:Paragraphs>
  <ep:Slides>40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ep:HeadingPairs>
  <ep:TitlesOfParts>
    <vt:vector size="41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2021-11-30T19:48:11.000</dcterms:created>
  <dc:creator>officegen</dc:creator>
  <cp:lastModifiedBy>malin</cp:lastModifiedBy>
  <dcterms:modified xsi:type="dcterms:W3CDTF">2021-11-30T11:07:09.305</dcterms:modified>
  <cp:revision>6</cp:revision>
  <cp:version>0906.0100.01</cp:version>
</cp:coreProperties>
</file>